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0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4DD34-F352-A14F-0BE7-966DAE2D26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CBFD-B649-3811-2CB6-BCDC30CF64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F3096-3A8C-36D6-04FE-DFC3C0029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BF69-369D-4DA8-AE97-FB1A68F2EA06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3C879-E8B4-07D1-45EF-D06CB6548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A0B3E-33BE-F1EE-BD8E-ECC556587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999A-DB9C-42A8-A17E-5D66C3E3224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blue and white background with a city and a blue circle&#10;&#10;Description automatically generated">
            <a:extLst>
              <a:ext uri="{FF2B5EF4-FFF2-40B4-BE49-F238E27FC236}">
                <a16:creationId xmlns:a16="http://schemas.microsoft.com/office/drawing/2014/main" id="{E7F52813-DDD9-35D9-8A4C-6023918253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78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ED3C9-50B3-991A-D3DF-4CFFDEAA0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99287F-978A-8B68-6403-7D2685588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36FF8-A875-1B04-5AF6-4C8B6611B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BF69-369D-4DA8-AE97-FB1A68F2EA06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5595E-7100-A2FD-4B44-FA8CC3C4D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A234D-5C8F-25D7-4440-0E8FD94AB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999A-DB9C-42A8-A17E-5D66C3E3224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-up of a white background&#10;&#10;Description automatically generated">
            <a:extLst>
              <a:ext uri="{FF2B5EF4-FFF2-40B4-BE49-F238E27FC236}">
                <a16:creationId xmlns:a16="http://schemas.microsoft.com/office/drawing/2014/main" id="{6309F2C5-C3AA-D907-131E-BC37CA43F8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022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B81B33-DB23-0A39-2C24-229033499B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69647C-2DF2-89D7-BD19-72A29852E3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93230-E104-5348-06EB-59338A98A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BF69-369D-4DA8-AE97-FB1A68F2EA06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E1A4A-8BBE-BCEC-E4AD-868FF6CA7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3D4C9-1788-3CAD-FDF1-61153ED1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999A-DB9C-42A8-A17E-5D66C3E32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D34EF-7E92-F88A-9C75-0B5B6BF4B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E51E4-8268-D8ED-3D05-43BEA085A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880CB-3D08-10C9-1FA7-75E1A44C0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BF69-369D-4DA8-AE97-FB1A68F2EA06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46B4B-4882-5B10-AAEA-7123BB121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ABCB8-DCA1-FC07-3340-01CB947C7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999A-DB9C-42A8-A17E-5D66C3E3224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-up of a white background&#10;&#10;Description automatically generated">
            <a:extLst>
              <a:ext uri="{FF2B5EF4-FFF2-40B4-BE49-F238E27FC236}">
                <a16:creationId xmlns:a16="http://schemas.microsoft.com/office/drawing/2014/main" id="{358CB462-FFB4-6918-DDB9-2992B4B89C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71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E1EC9-9C44-690B-4725-C4F77F79E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37998E-BD45-4B10-69B6-12F969E6D4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05366-E5A0-6759-847B-4919F76AA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BF69-369D-4DA8-AE97-FB1A68F2EA06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57A1B-A98C-F3C0-30CB-0AF92A0D9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FD37D-0AD2-F0CE-BDF6-C6C396C3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999A-DB9C-42A8-A17E-5D66C3E3224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blue and white background with a city and a blue circle&#10;&#10;Description automatically generated">
            <a:extLst>
              <a:ext uri="{FF2B5EF4-FFF2-40B4-BE49-F238E27FC236}">
                <a16:creationId xmlns:a16="http://schemas.microsoft.com/office/drawing/2014/main" id="{AA66E019-EA4E-6EC1-9C01-E7FF847571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09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16FD3-93B0-1EA7-AA11-38C9C51BC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4A59E-0233-F2EF-015A-72AC3DE8B0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CB56DC-2486-89B8-BE3C-6D96076E65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64CB20-A099-310F-7FF1-13DAA7FC6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BF69-369D-4DA8-AE97-FB1A68F2EA06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2CFD0D-3AF5-F20B-A5BB-27BD8B845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09593F-72DA-2FD2-D37F-93D89F11D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999A-DB9C-42A8-A17E-5D66C3E3224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-up of a white background&#10;&#10;Description automatically generated">
            <a:extLst>
              <a:ext uri="{FF2B5EF4-FFF2-40B4-BE49-F238E27FC236}">
                <a16:creationId xmlns:a16="http://schemas.microsoft.com/office/drawing/2014/main" id="{A18B07D9-CC53-6EED-E672-CD7A0D3EC5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5F005-CF5F-6767-D7D1-8486B24B6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4BAD07-8318-9F17-ACF1-8C78781C1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416B0A-23B5-2A9E-AF8D-DA5E7F1106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94FF98-1A59-A97B-CC2C-530FB94BD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F60D8C-4C67-DB3B-6F4D-3A96FBF471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D0D160-8460-8168-B44A-4D0CA199A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BF69-369D-4DA8-AE97-FB1A68F2EA06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8FA7CB-0A6D-2768-B135-C908C45F5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A2F70B-CFF5-95CA-6C84-686C6F655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999A-DB9C-42A8-A17E-5D66C3E3224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A close-up of a white background&#10;&#10;Description automatically generated">
            <a:extLst>
              <a:ext uri="{FF2B5EF4-FFF2-40B4-BE49-F238E27FC236}">
                <a16:creationId xmlns:a16="http://schemas.microsoft.com/office/drawing/2014/main" id="{CEE95199-8099-A425-F7CB-1476C46BFA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85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7363B-2380-F543-629C-BDA743CEC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93F611-7EF2-4F63-4467-F44906B64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BF69-369D-4DA8-AE97-FB1A68F2EA06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E0774C-8BD5-0926-A0F7-7F9F6DB82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1DE428-0672-8F50-0263-ECABBECF0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999A-DB9C-42A8-A17E-5D66C3E3224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close-up of a white background&#10;&#10;Description automatically generated">
            <a:extLst>
              <a:ext uri="{FF2B5EF4-FFF2-40B4-BE49-F238E27FC236}">
                <a16:creationId xmlns:a16="http://schemas.microsoft.com/office/drawing/2014/main" id="{E1D1D1BF-5B77-9127-11F4-730015399B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694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469B7C-C3A8-CC09-0ED0-6B60C9B86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BF69-369D-4DA8-AE97-FB1A68F2EA06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7312E7-6D6D-5475-9F9C-5C8DBF625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E25EA4-84DB-C79A-87E0-3C1E2A519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999A-DB9C-42A8-A17E-5D66C3E3224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A close-up of a white background&#10;&#10;Description automatically generated">
            <a:extLst>
              <a:ext uri="{FF2B5EF4-FFF2-40B4-BE49-F238E27FC236}">
                <a16:creationId xmlns:a16="http://schemas.microsoft.com/office/drawing/2014/main" id="{285C1313-CB71-D842-B3C6-12FABA2DB3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558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8E8C7-02BA-931C-5BFF-B578E1AD3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FAC0E-DA77-A46C-32DF-65522C678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7FB03A-DE9C-345A-E629-399BB29BD9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401308-E745-480C-1B82-826C4CC32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BF69-369D-4DA8-AE97-FB1A68F2EA06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4BC8BE-7C18-F9D8-765E-5D270696F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2E2C4C-CD9F-56A4-E178-32D91757C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999A-DB9C-42A8-A17E-5D66C3E3224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-up of a white background&#10;&#10;Description automatically generated">
            <a:extLst>
              <a:ext uri="{FF2B5EF4-FFF2-40B4-BE49-F238E27FC236}">
                <a16:creationId xmlns:a16="http://schemas.microsoft.com/office/drawing/2014/main" id="{14E3118F-76E7-CCFF-3486-D1482FB243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60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1DF7B-83B2-A914-BA7E-C7BB9B7BD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31FCE4-BCAB-DA7A-83DD-1AAD9B3DA9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A9EAFA-8FB6-FA0F-5B26-71191751A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1A0E7B-5CD5-306B-2F45-4288EF767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BF69-369D-4DA8-AE97-FB1A68F2EA06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4FEE1F-BB06-8FDD-FBF6-AB5192B3E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2719CA-C3E5-5765-DEF6-75745981D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999A-DB9C-42A8-A17E-5D66C3E3224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-up of a white background&#10;&#10;Description automatically generated">
            <a:extLst>
              <a:ext uri="{FF2B5EF4-FFF2-40B4-BE49-F238E27FC236}">
                <a16:creationId xmlns:a16="http://schemas.microsoft.com/office/drawing/2014/main" id="{FBF524B1-F106-2F4B-2AA3-98C73959D4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79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DB4DCA-3BCC-92D8-72DC-5CC7B2950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1EA9F-BF88-8BF6-475B-61F8E4316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D571D-CB4F-4207-581C-2FC8DA1185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9BF69-369D-4DA8-AE97-FB1A68F2EA06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163F7-38D2-E1E1-9AB9-79D32B80F4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3764B-4E89-FE01-EA28-C0D67E1CE2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999A-DB9C-42A8-A17E-5D66C3E3224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-up of a white background&#10;&#10;Description automatically generated">
            <a:extLst>
              <a:ext uri="{FF2B5EF4-FFF2-40B4-BE49-F238E27FC236}">
                <a16:creationId xmlns:a16="http://schemas.microsoft.com/office/drawing/2014/main" id="{4BE7F8F5-5D48-3346-48BA-586E40D7473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01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BA34E-2BAF-7912-475D-0CEFA8E70B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9A9DFD-9745-F903-58B6-56ABC08D2E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14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037F4-834B-1170-5487-D4E092B46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883EA-96EE-2CDB-3A86-7F2E62B45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81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A06043-6E48-0E0E-3E15-4BD1B90B3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374A1A-BA21-A142-61A3-5D3AB09A25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8AF9CB-6D74-4526-9106-3AC3A5A57CE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03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705BE6B-AF12-6101-EF55-791739FBA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B5BCCD1-4A12-1771-9385-FA3ADA48B4A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C361FB3-FBC6-A5C1-212D-9BC2401D793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270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06080-F5C4-DA61-8C43-4843F1166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7336E6-E90D-10FA-5352-E1A25FD74D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0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Wong Mei Mei</dc:creator>
  <cp:lastModifiedBy>Sharon Wong Mei Mei</cp:lastModifiedBy>
  <cp:revision>3</cp:revision>
  <dcterms:created xsi:type="dcterms:W3CDTF">2023-10-26T06:52:56Z</dcterms:created>
  <dcterms:modified xsi:type="dcterms:W3CDTF">2023-10-26T07:02:11Z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ef8e180-8f22-4ead-b44a-2d560df875da_Enabled">
    <vt:lpwstr>true</vt:lpwstr>
  </property>
  <property fmtid="{D5CDD505-2E9C-101B-9397-08002B2CF9AE}" pid="3" name="MSIP_Label_3ef8e180-8f22-4ead-b44a-2d560df875da_SetDate">
    <vt:lpwstr>2023-10-26T06:57:10Z</vt:lpwstr>
  </property>
  <property fmtid="{D5CDD505-2E9C-101B-9397-08002B2CF9AE}" pid="4" name="MSIP_Label_3ef8e180-8f22-4ead-b44a-2d560df875da_Method">
    <vt:lpwstr>Privileged</vt:lpwstr>
  </property>
  <property fmtid="{D5CDD505-2E9C-101B-9397-08002B2CF9AE}" pid="5" name="MSIP_Label_3ef8e180-8f22-4ead-b44a-2d560df875da_Name">
    <vt:lpwstr>Public</vt:lpwstr>
  </property>
  <property fmtid="{D5CDD505-2E9C-101B-9397-08002B2CF9AE}" pid="6" name="MSIP_Label_3ef8e180-8f22-4ead-b44a-2d560df875da_SiteId">
    <vt:lpwstr>64991f7f-44d6-4d8c-9cd4-7862e8cb94c6</vt:lpwstr>
  </property>
  <property fmtid="{D5CDD505-2E9C-101B-9397-08002B2CF9AE}" pid="7" name="MSIP_Label_3ef8e180-8f22-4ead-b44a-2d560df875da_ActionId">
    <vt:lpwstr>f2bdd38f-97b1-4d9a-a3ba-6bdd03b21e0b</vt:lpwstr>
  </property>
  <property fmtid="{D5CDD505-2E9C-101B-9397-08002B2CF9AE}" pid="8" name="MSIP_Label_3ef8e180-8f22-4ead-b44a-2d560df875da_ContentBits">
    <vt:lpwstr>0</vt:lpwstr>
  </property>
</Properties>
</file>